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27.sv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27.sv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12" Type="http://schemas.openxmlformats.org/officeDocument/2006/relationships/image" Target="../media/image31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29.sv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12" Type="http://schemas.openxmlformats.org/officeDocument/2006/relationships/image" Target="../media/image31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29.sv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55" y="2704010"/>
            <a:ext cx="4852747" cy="4852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200" y="1221018"/>
            <a:ext cx="8264766" cy="3909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312" y="71490"/>
            <a:ext cx="2987299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7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6" y="2811351"/>
            <a:ext cx="6040836" cy="37311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E543A0B-E972-0D4A-B032-08CCCFDD452B}"/>
              </a:ext>
            </a:extLst>
          </p:cNvPr>
          <p:cNvGrpSpPr/>
          <p:nvPr/>
        </p:nvGrpSpPr>
        <p:grpSpPr>
          <a:xfrm>
            <a:off x="659286" y="578365"/>
            <a:ext cx="11073655" cy="701249"/>
            <a:chOff x="7055427" y="1629296"/>
            <a:chExt cx="4741382" cy="28873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417EADB-4971-68AA-FB3E-1FC6A5CCC752}"/>
                </a:ext>
              </a:extLst>
            </p:cNvPr>
            <p:cNvSpPr/>
            <p:nvPr/>
          </p:nvSpPr>
          <p:spPr>
            <a:xfrm>
              <a:off x="7055427" y="1629296"/>
              <a:ext cx="4741382" cy="2887316"/>
            </a:xfrm>
            <a:prstGeom prst="roundRect">
              <a:avLst/>
            </a:prstGeom>
            <a:solidFill>
              <a:srgbClr val="FF6699"/>
            </a:solidFill>
            <a:ln w="38100">
              <a:solidFill>
                <a:srgbClr val="FF0066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4DF022-03B6-2C13-C899-C3F0C93339E7}"/>
                </a:ext>
              </a:extLst>
            </p:cNvPr>
            <p:cNvSpPr txBox="1"/>
            <p:nvPr/>
          </p:nvSpPr>
          <p:spPr>
            <a:xfrm>
              <a:off x="7145124" y="1719547"/>
              <a:ext cx="4599743" cy="1453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35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5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truyện</a:t>
              </a:r>
              <a:r>
                <a:rPr lang="en-US" sz="35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5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US" sz="35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5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5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5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5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5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5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5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5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5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5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5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5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5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5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5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5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sz="35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E543A0B-E972-0D4A-B032-08CCCFDD452B}"/>
              </a:ext>
            </a:extLst>
          </p:cNvPr>
          <p:cNvGrpSpPr/>
          <p:nvPr/>
        </p:nvGrpSpPr>
        <p:grpSpPr>
          <a:xfrm>
            <a:off x="6172677" y="1809366"/>
            <a:ext cx="5459504" cy="2534034"/>
            <a:chOff x="7055427" y="1629296"/>
            <a:chExt cx="4741382" cy="4209489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F417EADB-4971-68AA-FB3E-1FC6A5CCC752}"/>
                </a:ext>
              </a:extLst>
            </p:cNvPr>
            <p:cNvSpPr/>
            <p:nvPr/>
          </p:nvSpPr>
          <p:spPr>
            <a:xfrm>
              <a:off x="7055427" y="1629296"/>
              <a:ext cx="4741382" cy="412499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0066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4DF022-03B6-2C13-C899-C3F0C93339E7}"/>
                </a:ext>
              </a:extLst>
            </p:cNvPr>
            <p:cNvSpPr txBox="1"/>
            <p:nvPr/>
          </p:nvSpPr>
          <p:spPr>
            <a:xfrm>
              <a:off x="7197066" y="1956369"/>
              <a:ext cx="4599743" cy="3882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+ Khỉ </a:t>
              </a:r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con đã làm gì để giúp dê con? </a:t>
              </a:r>
              <a:endParaRPr lang="en-US" sz="3200" b="1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en-US" sz="32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+ Khi </a:t>
              </a:r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được giúp đỡ, dê con cảm thấy thế nào?</a:t>
              </a:r>
              <a:endParaRPr lang="en-US" sz="4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207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E543A0B-E972-0D4A-B032-08CCCFDD452B}"/>
              </a:ext>
            </a:extLst>
          </p:cNvPr>
          <p:cNvGrpSpPr/>
          <p:nvPr/>
        </p:nvGrpSpPr>
        <p:grpSpPr>
          <a:xfrm>
            <a:off x="659286" y="578365"/>
            <a:ext cx="11073655" cy="701249"/>
            <a:chOff x="7055427" y="1629296"/>
            <a:chExt cx="4741382" cy="28873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417EADB-4971-68AA-FB3E-1FC6A5CCC752}"/>
                </a:ext>
              </a:extLst>
            </p:cNvPr>
            <p:cNvSpPr/>
            <p:nvPr/>
          </p:nvSpPr>
          <p:spPr>
            <a:xfrm>
              <a:off x="7055427" y="1629296"/>
              <a:ext cx="4741382" cy="2887316"/>
            </a:xfrm>
            <a:prstGeom prst="roundRect">
              <a:avLst/>
            </a:prstGeom>
            <a:solidFill>
              <a:srgbClr val="FF6699"/>
            </a:solidFill>
            <a:ln w="38100">
              <a:solidFill>
                <a:srgbClr val="FF0066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4DF022-03B6-2C13-C899-C3F0C93339E7}"/>
                </a:ext>
              </a:extLst>
            </p:cNvPr>
            <p:cNvSpPr txBox="1"/>
            <p:nvPr/>
          </p:nvSpPr>
          <p:spPr>
            <a:xfrm>
              <a:off x="7145124" y="1719545"/>
              <a:ext cx="4599743" cy="266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Khỉ con đã làm gì để giúp dê con?</a:t>
              </a:r>
              <a:endParaRPr lang="en-US" sz="35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E543A0B-E972-0D4A-B032-08CCCFDD452B}"/>
              </a:ext>
            </a:extLst>
          </p:cNvPr>
          <p:cNvGrpSpPr/>
          <p:nvPr/>
        </p:nvGrpSpPr>
        <p:grpSpPr>
          <a:xfrm>
            <a:off x="1020293" y="1566217"/>
            <a:ext cx="7214843" cy="4024794"/>
            <a:chOff x="7387667" y="1573939"/>
            <a:chExt cx="4741382" cy="5355316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F417EADB-4971-68AA-FB3E-1FC6A5CCC752}"/>
                </a:ext>
              </a:extLst>
            </p:cNvPr>
            <p:cNvSpPr/>
            <p:nvPr/>
          </p:nvSpPr>
          <p:spPr>
            <a:xfrm>
              <a:off x="7387667" y="1573939"/>
              <a:ext cx="4741382" cy="5211115"/>
            </a:xfrm>
            <a:prstGeom prst="roundRect">
              <a:avLst/>
            </a:prstGeom>
            <a:noFill/>
            <a:ln w="38100">
              <a:solidFill>
                <a:srgbClr val="FF0066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4DF022-03B6-2C13-C899-C3F0C93339E7}"/>
                </a:ext>
              </a:extLst>
            </p:cNvPr>
            <p:cNvSpPr txBox="1"/>
            <p:nvPr/>
          </p:nvSpPr>
          <p:spPr>
            <a:xfrm>
              <a:off x="7481798" y="1910379"/>
              <a:ext cx="4553118" cy="5018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 </a:t>
              </a:r>
              <a:r>
                <a:rPr lang="en-US" sz="2800" b="1" i="1" dirty="0" err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Khỉ</a:t>
              </a:r>
              <a:r>
                <a:rPr lang="en-US" sz="2800" b="1" i="1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con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chủ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mời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dê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khỉ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dê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mẹ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xin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mẹ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tặng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dê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sách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vở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quần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áo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dụng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sinh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khỉ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còn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viên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dê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con.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Nếu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khỉ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đỡ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dê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thì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dê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đói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quần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áo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mặc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,... </a:t>
              </a:r>
              <a:endParaRPr lang="en-US" sz="5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70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E543A0B-E972-0D4A-B032-08CCCFDD452B}"/>
              </a:ext>
            </a:extLst>
          </p:cNvPr>
          <p:cNvGrpSpPr/>
          <p:nvPr/>
        </p:nvGrpSpPr>
        <p:grpSpPr>
          <a:xfrm>
            <a:off x="659286" y="578365"/>
            <a:ext cx="11073655" cy="701249"/>
            <a:chOff x="7055427" y="1629296"/>
            <a:chExt cx="4741382" cy="28873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417EADB-4971-68AA-FB3E-1FC6A5CCC752}"/>
                </a:ext>
              </a:extLst>
            </p:cNvPr>
            <p:cNvSpPr/>
            <p:nvPr/>
          </p:nvSpPr>
          <p:spPr>
            <a:xfrm>
              <a:off x="7055427" y="1629296"/>
              <a:ext cx="4741382" cy="2887316"/>
            </a:xfrm>
            <a:prstGeom prst="roundRect">
              <a:avLst/>
            </a:prstGeom>
            <a:solidFill>
              <a:srgbClr val="FF6699"/>
            </a:solidFill>
            <a:ln w="38100">
              <a:solidFill>
                <a:srgbClr val="FF0066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4DF022-03B6-2C13-C899-C3F0C93339E7}"/>
                </a:ext>
              </a:extLst>
            </p:cNvPr>
            <p:cNvSpPr txBox="1"/>
            <p:nvPr/>
          </p:nvSpPr>
          <p:spPr>
            <a:xfrm>
              <a:off x="7145124" y="1719545"/>
              <a:ext cx="4599743" cy="266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đỡ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dê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5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E543A0B-E972-0D4A-B032-08CCCFDD452B}"/>
              </a:ext>
            </a:extLst>
          </p:cNvPr>
          <p:cNvGrpSpPr/>
          <p:nvPr/>
        </p:nvGrpSpPr>
        <p:grpSpPr>
          <a:xfrm>
            <a:off x="1097280" y="2023963"/>
            <a:ext cx="7214843" cy="1768110"/>
            <a:chOff x="7387667" y="1573939"/>
            <a:chExt cx="4741382" cy="5211115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F417EADB-4971-68AA-FB3E-1FC6A5CCC752}"/>
                </a:ext>
              </a:extLst>
            </p:cNvPr>
            <p:cNvSpPr/>
            <p:nvPr/>
          </p:nvSpPr>
          <p:spPr>
            <a:xfrm>
              <a:off x="7387667" y="1573939"/>
              <a:ext cx="4741382" cy="5211115"/>
            </a:xfrm>
            <a:prstGeom prst="roundRect">
              <a:avLst/>
            </a:prstGeom>
            <a:noFill/>
            <a:ln w="38100">
              <a:solidFill>
                <a:srgbClr val="FF0066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4DF022-03B6-2C13-C899-C3F0C93339E7}"/>
                </a:ext>
              </a:extLst>
            </p:cNvPr>
            <p:cNvSpPr txBox="1"/>
            <p:nvPr/>
          </p:nvSpPr>
          <p:spPr>
            <a:xfrm>
              <a:off x="7481798" y="1910379"/>
              <a:ext cx="4553118" cy="1842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đỡ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dê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rất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ấm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áp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khỉ</a:t>
              </a:r>
              <a:r>
                <a:rPr lang="en-US" sz="28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con. </a:t>
              </a:r>
              <a:endPara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40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76418130-7223-4F5D-BCAF-2FB39AA5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344" y="1163052"/>
            <a:ext cx="4491789" cy="5839327"/>
          </a:xfrm>
          <a:prstGeom prst="rect">
            <a:avLst/>
          </a:prstGeom>
        </p:spPr>
      </p:pic>
      <p:sp>
        <p:nvSpPr>
          <p:cNvPr id="6" name="Speech Bubble: Oval 9">
            <a:extLst>
              <a:ext uri="{FF2B5EF4-FFF2-40B4-BE49-F238E27FC236}">
                <a16:creationId xmlns:a16="http://schemas.microsoft.com/office/drawing/2014/main" id="{7242D3E7-C1CC-5917-A9C9-1DFAF6DBB850}"/>
              </a:ext>
            </a:extLst>
          </p:cNvPr>
          <p:cNvSpPr/>
          <p:nvPr/>
        </p:nvSpPr>
        <p:spPr>
          <a:xfrm>
            <a:off x="3817696" y="535577"/>
            <a:ext cx="5065048" cy="3108960"/>
          </a:xfrm>
          <a:custGeom>
            <a:avLst/>
            <a:gdLst>
              <a:gd name="connsiteX0" fmla="*/ -269120 w 4168523"/>
              <a:gd name="connsiteY0" fmla="*/ 1855189 h 3131861"/>
              <a:gd name="connsiteX1" fmla="*/ 927 w 4168523"/>
              <a:gd name="connsiteY1" fmla="*/ 1519232 h 3131861"/>
              <a:gd name="connsiteX2" fmla="*/ 2004499 w 4168523"/>
              <a:gd name="connsiteY2" fmla="*/ 1147 h 3131861"/>
              <a:gd name="connsiteX3" fmla="*/ 4140300 w 4168523"/>
              <a:gd name="connsiteY3" fmla="*/ 1309101 h 3131861"/>
              <a:gd name="connsiteX4" fmla="*/ 2394313 w 4168523"/>
              <a:gd name="connsiteY4" fmla="*/ 3114439 h 3131861"/>
              <a:gd name="connsiteX5" fmla="*/ 129343 w 4168523"/>
              <a:gd name="connsiteY5" fmla="*/ 2108979 h 3131861"/>
              <a:gd name="connsiteX6" fmla="*/ -269120 w 4168523"/>
              <a:gd name="connsiteY6" fmla="*/ 1855189 h 31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8523" h="3131861" fill="none" extrusionOk="0">
                <a:moveTo>
                  <a:pt x="-269120" y="1855189"/>
                </a:moveTo>
                <a:cubicBezTo>
                  <a:pt x="-196918" y="1774234"/>
                  <a:pt x="-87822" y="1645254"/>
                  <a:pt x="927" y="1519232"/>
                </a:cubicBezTo>
                <a:cubicBezTo>
                  <a:pt x="-115227" y="549861"/>
                  <a:pt x="925284" y="51187"/>
                  <a:pt x="2004499" y="1147"/>
                </a:cubicBezTo>
                <a:cubicBezTo>
                  <a:pt x="3084767" y="-68315"/>
                  <a:pt x="3919817" y="527682"/>
                  <a:pt x="4140300" y="1309101"/>
                </a:cubicBezTo>
                <a:cubicBezTo>
                  <a:pt x="4329621" y="2083065"/>
                  <a:pt x="3403130" y="2939861"/>
                  <a:pt x="2394313" y="3114439"/>
                </a:cubicBezTo>
                <a:cubicBezTo>
                  <a:pt x="1400846" y="3215871"/>
                  <a:pt x="541357" y="2765890"/>
                  <a:pt x="129343" y="2108979"/>
                </a:cubicBezTo>
                <a:cubicBezTo>
                  <a:pt x="57568" y="2078893"/>
                  <a:pt x="-158411" y="1889923"/>
                  <a:pt x="-269120" y="1855189"/>
                </a:cubicBezTo>
                <a:close/>
              </a:path>
              <a:path w="4168523" h="3131861" stroke="0" extrusionOk="0">
                <a:moveTo>
                  <a:pt x="-269120" y="1855189"/>
                </a:moveTo>
                <a:cubicBezTo>
                  <a:pt x="-210017" y="1719772"/>
                  <a:pt x="-46573" y="1554189"/>
                  <a:pt x="927" y="1519232"/>
                </a:cubicBezTo>
                <a:cubicBezTo>
                  <a:pt x="-40582" y="703923"/>
                  <a:pt x="898813" y="71720"/>
                  <a:pt x="2004499" y="1147"/>
                </a:cubicBezTo>
                <a:cubicBezTo>
                  <a:pt x="3011399" y="92095"/>
                  <a:pt x="4001598" y="554009"/>
                  <a:pt x="4140300" y="1309101"/>
                </a:cubicBezTo>
                <a:cubicBezTo>
                  <a:pt x="4322026" y="2212421"/>
                  <a:pt x="3433741" y="3002938"/>
                  <a:pt x="2394313" y="3114439"/>
                </a:cubicBezTo>
                <a:cubicBezTo>
                  <a:pt x="1389190" y="3213395"/>
                  <a:pt x="586583" y="2831212"/>
                  <a:pt x="129343" y="2108979"/>
                </a:cubicBezTo>
                <a:cubicBezTo>
                  <a:pt x="-44064" y="1988251"/>
                  <a:pt x="-170694" y="1942385"/>
                  <a:pt x="-269120" y="1855189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wedgeEllipseCallout">
                    <a:avLst>
                      <a:gd name="adj1" fmla="val -56456"/>
                      <a:gd name="adj2" fmla="val 9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99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 câu chuyện, </a:t>
            </a:r>
          </a:p>
          <a:p>
            <a:pPr algn="ctr"/>
            <a:r>
              <a:rPr lang="en-US" sz="4000" b="1" smtClean="0">
                <a:solidFill>
                  <a:srgbClr val="0099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thấy khỉ con là người như thế </a:t>
            </a:r>
          </a:p>
          <a:p>
            <a:pPr algn="ctr"/>
            <a:r>
              <a:rPr lang="en-US" sz="4000" b="1" smtClean="0">
                <a:solidFill>
                  <a:srgbClr val="0099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nào?</a:t>
            </a:r>
            <a:endParaRPr lang="en-US" sz="4000" b="1">
              <a:solidFill>
                <a:srgbClr val="0099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543A0B-E972-0D4A-B032-08CCCFDD452B}"/>
              </a:ext>
            </a:extLst>
          </p:cNvPr>
          <p:cNvGrpSpPr/>
          <p:nvPr/>
        </p:nvGrpSpPr>
        <p:grpSpPr>
          <a:xfrm>
            <a:off x="4217267" y="3849182"/>
            <a:ext cx="7543323" cy="2017046"/>
            <a:chOff x="7055427" y="1629296"/>
            <a:chExt cx="4741382" cy="3663619"/>
          </a:xfrm>
        </p:grpSpPr>
        <p:sp>
          <p:nvSpPr>
            <p:cNvPr id="8" name="Rectangle: Rounded Corners 6">
              <a:extLst>
                <a:ext uri="{FF2B5EF4-FFF2-40B4-BE49-F238E27FC236}">
                  <a16:creationId xmlns:a16="http://schemas.microsoft.com/office/drawing/2014/main" id="{F417EADB-4971-68AA-FB3E-1FC6A5CCC752}"/>
                </a:ext>
              </a:extLst>
            </p:cNvPr>
            <p:cNvSpPr/>
            <p:nvPr/>
          </p:nvSpPr>
          <p:spPr>
            <a:xfrm>
              <a:off x="7055427" y="1629296"/>
              <a:ext cx="4741382" cy="366361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0066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4DF022-03B6-2C13-C899-C3F0C93339E7}"/>
                </a:ext>
              </a:extLst>
            </p:cNvPr>
            <p:cNvSpPr txBox="1"/>
            <p:nvPr/>
          </p:nvSpPr>
          <p:spPr>
            <a:xfrm>
              <a:off x="7197067" y="1899693"/>
              <a:ext cx="4496297" cy="3018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4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Khỉ con là người rất tốt bụng, biết quan tâm, cảm thông và giúp đỡ bạn khi gặp hoàn cảnh khó khăn.</a:t>
              </a:r>
              <a:endParaRPr lang="en-US" sz="34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32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0" y="2944907"/>
            <a:ext cx="5423244" cy="370084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E543A0B-E972-0D4A-B032-08CCCFDD452B}"/>
              </a:ext>
            </a:extLst>
          </p:cNvPr>
          <p:cNvGrpSpPr/>
          <p:nvPr/>
        </p:nvGrpSpPr>
        <p:grpSpPr>
          <a:xfrm>
            <a:off x="659286" y="559943"/>
            <a:ext cx="11073655" cy="719671"/>
            <a:chOff x="7055427" y="1553445"/>
            <a:chExt cx="4741382" cy="2963167"/>
          </a:xfrm>
        </p:grpSpPr>
        <p:sp>
          <p:nvSpPr>
            <p:cNvPr id="8" name="Rectangle: Rounded Corners 6">
              <a:extLst>
                <a:ext uri="{FF2B5EF4-FFF2-40B4-BE49-F238E27FC236}">
                  <a16:creationId xmlns:a16="http://schemas.microsoft.com/office/drawing/2014/main" id="{F417EADB-4971-68AA-FB3E-1FC6A5CCC752}"/>
                </a:ext>
              </a:extLst>
            </p:cNvPr>
            <p:cNvSpPr/>
            <p:nvPr/>
          </p:nvSpPr>
          <p:spPr>
            <a:xfrm>
              <a:off x="7055427" y="1629296"/>
              <a:ext cx="4741382" cy="2887316"/>
            </a:xfrm>
            <a:prstGeom prst="roundRect">
              <a:avLst/>
            </a:prstGeom>
            <a:solidFill>
              <a:srgbClr val="FF6699"/>
            </a:solidFill>
            <a:ln w="38100">
              <a:solidFill>
                <a:srgbClr val="FF0066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4DF022-03B6-2C13-C899-C3F0C93339E7}"/>
                </a:ext>
              </a:extLst>
            </p:cNvPr>
            <p:cNvSpPr txBox="1"/>
            <p:nvPr/>
          </p:nvSpPr>
          <p:spPr>
            <a:xfrm>
              <a:off x="7145124" y="1553445"/>
              <a:ext cx="4599743" cy="291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en-US" sz="4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hảo</a:t>
              </a:r>
              <a:r>
                <a:rPr lang="en-US" sz="4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4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4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4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4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4000" b="1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543A0B-E972-0D4A-B032-08CCCFDD452B}"/>
              </a:ext>
            </a:extLst>
          </p:cNvPr>
          <p:cNvGrpSpPr/>
          <p:nvPr/>
        </p:nvGrpSpPr>
        <p:grpSpPr>
          <a:xfrm>
            <a:off x="6172677" y="1809365"/>
            <a:ext cx="5560264" cy="3744271"/>
            <a:chOff x="7055427" y="1629296"/>
            <a:chExt cx="4741382" cy="4915647"/>
          </a:xfrm>
        </p:grpSpPr>
        <p:sp>
          <p:nvSpPr>
            <p:cNvPr id="11" name="Rectangle: Rounded Corners 6">
              <a:extLst>
                <a:ext uri="{FF2B5EF4-FFF2-40B4-BE49-F238E27FC236}">
                  <a16:creationId xmlns:a16="http://schemas.microsoft.com/office/drawing/2014/main" id="{F417EADB-4971-68AA-FB3E-1FC6A5CCC752}"/>
                </a:ext>
              </a:extLst>
            </p:cNvPr>
            <p:cNvSpPr/>
            <p:nvPr/>
          </p:nvSpPr>
          <p:spPr>
            <a:xfrm>
              <a:off x="7055427" y="1629296"/>
              <a:ext cx="4741382" cy="491564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FF0066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4DF022-03B6-2C13-C899-C3F0C93339E7}"/>
                </a:ext>
              </a:extLst>
            </p:cNvPr>
            <p:cNvSpPr txBox="1"/>
            <p:nvPr/>
          </p:nvSpPr>
          <p:spPr>
            <a:xfrm>
              <a:off x="7197067" y="1797485"/>
              <a:ext cx="4496297" cy="4646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+ </a:t>
              </a:r>
              <a:r>
                <a:rPr lang="en-US" sz="32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nếu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xung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gặp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khăn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</a:p>
            <a:p>
              <a:pPr algn="just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+ Theo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đỡ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đối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đang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gặp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khăn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029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5" name="组合 13">
            <a:extLst>
              <a:ext uri="{FF2B5EF4-FFF2-40B4-BE49-F238E27FC236}">
                <a16:creationId xmlns:a16="http://schemas.microsoft.com/office/drawing/2014/main" id="{FF6024D7-54A8-0935-0E31-935975D6B24F}"/>
              </a:ext>
            </a:extLst>
          </p:cNvPr>
          <p:cNvGrpSpPr/>
          <p:nvPr/>
        </p:nvGrpSpPr>
        <p:grpSpPr>
          <a:xfrm>
            <a:off x="3465307" y="400341"/>
            <a:ext cx="4368820" cy="1011745"/>
            <a:chOff x="6697" y="2653"/>
            <a:chExt cx="5278" cy="1635"/>
          </a:xfrm>
        </p:grpSpPr>
        <p:sp>
          <p:nvSpPr>
            <p:cNvPr id="6" name="圆角矩形 7">
              <a:extLst>
                <a:ext uri="{FF2B5EF4-FFF2-40B4-BE49-F238E27FC236}">
                  <a16:creationId xmlns:a16="http://schemas.microsoft.com/office/drawing/2014/main" id="{D536D507-0D48-6466-681C-1E0EA526AB57}"/>
                </a:ext>
              </a:extLst>
            </p:cNvPr>
            <p:cNvSpPr/>
            <p:nvPr/>
          </p:nvSpPr>
          <p:spPr>
            <a:xfrm>
              <a:off x="6905" y="2653"/>
              <a:ext cx="4862" cy="1635"/>
            </a:xfrm>
            <a:prstGeom prst="roundRect">
              <a:avLst>
                <a:gd name="adj" fmla="val 50000"/>
              </a:avLst>
            </a:prstGeom>
            <a:solidFill>
              <a:srgbClr val="FF6699"/>
            </a:solidFill>
            <a:ln w="762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  <p:sp>
          <p:nvSpPr>
            <p:cNvPr id="7" name="文本框 8">
              <a:extLst>
                <a:ext uri="{FF2B5EF4-FFF2-40B4-BE49-F238E27FC236}">
                  <a16:creationId xmlns:a16="http://schemas.microsoft.com/office/drawing/2014/main" id="{6DDA4E0E-6921-572C-A4E3-C325146BC1F1}"/>
                </a:ext>
              </a:extLst>
            </p:cNvPr>
            <p:cNvSpPr txBox="1"/>
            <p:nvPr/>
          </p:nvSpPr>
          <p:spPr>
            <a:xfrm>
              <a:off x="6697" y="2866"/>
              <a:ext cx="5278" cy="120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KẾT</a:t>
              </a:r>
              <a:r>
                <a:rPr kumimoji="0" lang="en-US" altLang="zh-CN" sz="4800" b="1" i="0" u="none" strike="noStrike" kern="1200" cap="none" spc="0" normalizeH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 LUẬN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54204" y="1657629"/>
            <a:ext cx="9883588" cy="147732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xung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quanh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khăn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chia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khả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đỡ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4204" y="3380500"/>
            <a:ext cx="9660313" cy="240065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khó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khăn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đỡ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vượt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nghịch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cảnh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b="1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vơi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bớt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mất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mát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Nhờ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chia, con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xích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gần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30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30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1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697" y="162918"/>
            <a:ext cx="8955800" cy="36944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9314" y="3143169"/>
            <a:ext cx="8100291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Thi </a:t>
            </a:r>
            <a:r>
              <a:rPr lang="nl-NL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tìm nhanh những câu ca dao, tục ngữ, bài thơ, bài hát,... nói về sự cảm thông, giúp đỡ con người. 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86632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45" y="1542563"/>
            <a:ext cx="9126503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3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5" name="Nhóm 1">
            <a:extLst>
              <a:ext uri="{FF2B5EF4-FFF2-40B4-BE49-F238E27FC236}">
                <a16:creationId xmlns:a16="http://schemas.microsoft.com/office/drawing/2014/main" id="{298C6247-3443-58B2-9E99-86894E2AD33A}"/>
              </a:ext>
            </a:extLst>
          </p:cNvPr>
          <p:cNvGrpSpPr/>
          <p:nvPr/>
        </p:nvGrpSpPr>
        <p:grpSpPr>
          <a:xfrm>
            <a:off x="1128042" y="511284"/>
            <a:ext cx="10362640" cy="1729514"/>
            <a:chOff x="873492" y="817645"/>
            <a:chExt cx="10362640" cy="1530535"/>
          </a:xfrm>
        </p:grpSpPr>
        <p:grpSp>
          <p:nvGrpSpPr>
            <p:cNvPr id="6" name="Đồ họa 51">
              <a:extLst>
                <a:ext uri="{FF2B5EF4-FFF2-40B4-BE49-F238E27FC236}">
                  <a16:creationId xmlns:a16="http://schemas.microsoft.com/office/drawing/2014/main" id="{0C82D9AE-CB81-9428-F9DE-114E59F2F60C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8" name="Hình tự do: Hình 53">
                <a:extLst>
                  <a:ext uri="{FF2B5EF4-FFF2-40B4-BE49-F238E27FC236}">
                    <a16:creationId xmlns:a16="http://schemas.microsoft.com/office/drawing/2014/main" id="{75DFF928-6BE8-B94F-113F-E4A57D1DAFD8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" name="Hình tự do: Hình 54">
                <a:extLst>
                  <a:ext uri="{FF2B5EF4-FFF2-40B4-BE49-F238E27FC236}">
                    <a16:creationId xmlns:a16="http://schemas.microsoft.com/office/drawing/2014/main" id="{D62D141D-682D-EFC5-F3C3-898AFD766D12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FF6699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0" name="Hình tự do: Hình 55">
                <a:extLst>
                  <a:ext uri="{FF2B5EF4-FFF2-40B4-BE49-F238E27FC236}">
                    <a16:creationId xmlns:a16="http://schemas.microsoft.com/office/drawing/2014/main" id="{5B938E54-6F8D-CF57-D5C3-E27ABE896055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7" name="Hộp Văn bản 4">
              <a:extLst>
                <a:ext uri="{FF2B5EF4-FFF2-40B4-BE49-F238E27FC236}">
                  <a16:creationId xmlns:a16="http://schemas.microsoft.com/office/drawing/2014/main" id="{EF516165-5B97-E07D-DDF9-46462073D2E8}"/>
                </a:ext>
              </a:extLst>
            </p:cNvPr>
            <p:cNvSpPr txBox="1"/>
            <p:nvPr/>
          </p:nvSpPr>
          <p:spPr>
            <a:xfrm>
              <a:off x="1076545" y="850704"/>
              <a:ext cx="9916025" cy="1280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1: </a:t>
              </a:r>
              <a:r>
                <a:rPr lang="en-US" sz="44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ai</a:t>
              </a:r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gặp</a:t>
              </a:r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khó</a:t>
              </a:r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khăn</a:t>
              </a:r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trước</a:t>
              </a:r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tiên</a:t>
              </a:r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Nhóm 48">
            <a:extLst>
              <a:ext uri="{FF2B5EF4-FFF2-40B4-BE49-F238E27FC236}">
                <a16:creationId xmlns:a16="http://schemas.microsoft.com/office/drawing/2014/main" id="{B3EDD716-564E-DE46-1E80-A76D4E2C1780}"/>
              </a:ext>
            </a:extLst>
          </p:cNvPr>
          <p:cNvGrpSpPr/>
          <p:nvPr/>
        </p:nvGrpSpPr>
        <p:grpSpPr>
          <a:xfrm>
            <a:off x="873492" y="2490890"/>
            <a:ext cx="5009148" cy="1152000"/>
            <a:chOff x="873492" y="2490890"/>
            <a:chExt cx="5009148" cy="1152000"/>
          </a:xfrm>
        </p:grpSpPr>
        <p:grpSp>
          <p:nvGrpSpPr>
            <p:cNvPr id="12" name="Nhóm 21">
              <a:extLst>
                <a:ext uri="{FF2B5EF4-FFF2-40B4-BE49-F238E27FC236}">
                  <a16:creationId xmlns:a16="http://schemas.microsoft.com/office/drawing/2014/main" id="{AF9A0302-C94E-086B-2875-D3116C04992D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4" name="Hình chữ nhật: Góc Tròn 11">
                <a:extLst>
                  <a:ext uri="{FF2B5EF4-FFF2-40B4-BE49-F238E27FC236}">
                    <a16:creationId xmlns:a16="http://schemas.microsoft.com/office/drawing/2014/main" id="{AEDFFEB8-1946-B178-A58A-56FDB8A933E4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5" name="Đồ họa 7">
                <a:extLst>
                  <a:ext uri="{FF2B5EF4-FFF2-40B4-BE49-F238E27FC236}">
                    <a16:creationId xmlns:a16="http://schemas.microsoft.com/office/drawing/2014/main" id="{A5849BBD-0199-2C1D-1F87-540060823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3" name="Hộp Văn bản 42">
              <a:extLst>
                <a:ext uri="{FF2B5EF4-FFF2-40B4-BE49-F238E27FC236}">
                  <a16:creationId xmlns:a16="http://schemas.microsoft.com/office/drawing/2014/main" id="{D102B154-E9F8-3C16-D917-551420A441D6}"/>
                </a:ext>
              </a:extLst>
            </p:cNvPr>
            <p:cNvSpPr txBox="1"/>
            <p:nvPr/>
          </p:nvSpPr>
          <p:spPr>
            <a:xfrm>
              <a:off x="2075768" y="2664161"/>
              <a:ext cx="3762462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Nhìn và đi ngang qua</a:t>
              </a:r>
              <a:endPara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Nhóm 49">
            <a:extLst>
              <a:ext uri="{FF2B5EF4-FFF2-40B4-BE49-F238E27FC236}">
                <a16:creationId xmlns:a16="http://schemas.microsoft.com/office/drawing/2014/main" id="{57ECC7D7-533B-9476-3867-F9D2A1F680FF}"/>
              </a:ext>
            </a:extLst>
          </p:cNvPr>
          <p:cNvGrpSpPr/>
          <p:nvPr/>
        </p:nvGrpSpPr>
        <p:grpSpPr>
          <a:xfrm>
            <a:off x="6309362" y="2482076"/>
            <a:ext cx="5007210" cy="1152000"/>
            <a:chOff x="6309362" y="2482076"/>
            <a:chExt cx="5007210" cy="1152000"/>
          </a:xfrm>
        </p:grpSpPr>
        <p:grpSp>
          <p:nvGrpSpPr>
            <p:cNvPr id="17" name="Nhóm 22">
              <a:extLst>
                <a:ext uri="{FF2B5EF4-FFF2-40B4-BE49-F238E27FC236}">
                  <a16:creationId xmlns:a16="http://schemas.microsoft.com/office/drawing/2014/main" id="{245FA612-9223-C9D6-CF87-D31CC22FF960}"/>
                </a:ext>
              </a:extLst>
            </p:cNvPr>
            <p:cNvGrpSpPr/>
            <p:nvPr/>
          </p:nvGrpSpPr>
          <p:grpSpPr>
            <a:xfrm>
              <a:off x="6309362" y="2482076"/>
              <a:ext cx="4734694" cy="1152000"/>
              <a:chOff x="6309362" y="2463371"/>
              <a:chExt cx="4734694" cy="1152000"/>
            </a:xfrm>
          </p:grpSpPr>
          <p:sp>
            <p:nvSpPr>
              <p:cNvPr id="19" name="Hình chữ nhật: Góc Tròn 12">
                <a:extLst>
                  <a:ext uri="{FF2B5EF4-FFF2-40B4-BE49-F238E27FC236}">
                    <a16:creationId xmlns:a16="http://schemas.microsoft.com/office/drawing/2014/main" id="{52C72229-1BDB-7197-5BCB-B52287373EDD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0" name="Đồ họa 14">
                <a:extLst>
                  <a:ext uri="{FF2B5EF4-FFF2-40B4-BE49-F238E27FC236}">
                    <a16:creationId xmlns:a16="http://schemas.microsoft.com/office/drawing/2014/main" id="{A1E4C93E-6BE9-4051-EA64-A6676E0A8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8" name="Hộp Văn bản 43">
              <a:extLst>
                <a:ext uri="{FF2B5EF4-FFF2-40B4-BE49-F238E27FC236}">
                  <a16:creationId xmlns:a16="http://schemas.microsoft.com/office/drawing/2014/main" id="{42784A90-390C-FDE1-57DB-3F2829B7EF40}"/>
                </a:ext>
              </a:extLst>
            </p:cNvPr>
            <p:cNvSpPr txBox="1"/>
            <p:nvPr/>
          </p:nvSpPr>
          <p:spPr>
            <a:xfrm>
              <a:off x="7357432" y="2701066"/>
              <a:ext cx="3959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 quan tâm</a:t>
              </a:r>
              <a:endPara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1" name="Nhóm 47">
            <a:extLst>
              <a:ext uri="{FF2B5EF4-FFF2-40B4-BE49-F238E27FC236}">
                <a16:creationId xmlns:a16="http://schemas.microsoft.com/office/drawing/2014/main" id="{1DED84F3-4250-F897-F677-DF1337BD280E}"/>
              </a:ext>
            </a:extLst>
          </p:cNvPr>
          <p:cNvGrpSpPr/>
          <p:nvPr/>
        </p:nvGrpSpPr>
        <p:grpSpPr>
          <a:xfrm>
            <a:off x="958238" y="4423396"/>
            <a:ext cx="4924401" cy="1152000"/>
            <a:chOff x="958238" y="4423396"/>
            <a:chExt cx="4924401" cy="1152000"/>
          </a:xfrm>
        </p:grpSpPr>
        <p:grpSp>
          <p:nvGrpSpPr>
            <p:cNvPr id="22" name="Nhóm 23">
              <a:extLst>
                <a:ext uri="{FF2B5EF4-FFF2-40B4-BE49-F238E27FC236}">
                  <a16:creationId xmlns:a16="http://schemas.microsoft.com/office/drawing/2014/main" id="{DD278742-E579-66B0-5492-6F3B021DA17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4" name="Hình chữ nhật: Góc Tròn 19">
                <a:extLst>
                  <a:ext uri="{FF2B5EF4-FFF2-40B4-BE49-F238E27FC236}">
                    <a16:creationId xmlns:a16="http://schemas.microsoft.com/office/drawing/2014/main" id="{EED8C667-9BF5-E569-6EDD-018FD1C214A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5" name="Đồ họa 18">
                <a:extLst>
                  <a:ext uri="{FF2B5EF4-FFF2-40B4-BE49-F238E27FC236}">
                    <a16:creationId xmlns:a16="http://schemas.microsoft.com/office/drawing/2014/main" id="{626A8265-4505-8FAA-EF43-313C32116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3" name="Hộp Văn bản 44">
              <a:extLst>
                <a:ext uri="{FF2B5EF4-FFF2-40B4-BE49-F238E27FC236}">
                  <a16:creationId xmlns:a16="http://schemas.microsoft.com/office/drawing/2014/main" id="{DFE3EE9F-D90C-5EBF-9925-55B329C94278}"/>
                </a:ext>
              </a:extLst>
            </p:cNvPr>
            <p:cNvSpPr txBox="1"/>
            <p:nvPr/>
          </p:nvSpPr>
          <p:spPr>
            <a:xfrm>
              <a:off x="2035429" y="4579891"/>
              <a:ext cx="3525512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Trách móc và chỉ trích</a:t>
              </a:r>
              <a:endPara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6" name="Nhóm 46">
            <a:extLst>
              <a:ext uri="{FF2B5EF4-FFF2-40B4-BE49-F238E27FC236}">
                <a16:creationId xmlns:a16="http://schemas.microsoft.com/office/drawing/2014/main" id="{3C8FFE18-A1FF-723F-9CA5-6EF41AF72886}"/>
              </a:ext>
            </a:extLst>
          </p:cNvPr>
          <p:cNvGrpSpPr/>
          <p:nvPr/>
        </p:nvGrpSpPr>
        <p:grpSpPr>
          <a:xfrm>
            <a:off x="6309362" y="4453999"/>
            <a:ext cx="4734694" cy="1153269"/>
            <a:chOff x="6309362" y="4453999"/>
            <a:chExt cx="4734694" cy="1153269"/>
          </a:xfrm>
        </p:grpSpPr>
        <p:grpSp>
          <p:nvGrpSpPr>
            <p:cNvPr id="27" name="Nhóm 24">
              <a:extLst>
                <a:ext uri="{FF2B5EF4-FFF2-40B4-BE49-F238E27FC236}">
                  <a16:creationId xmlns:a16="http://schemas.microsoft.com/office/drawing/2014/main" id="{A077D454-59AB-0150-C11E-8134632BB74C}"/>
                </a:ext>
              </a:extLst>
            </p:cNvPr>
            <p:cNvGrpSpPr/>
            <p:nvPr/>
          </p:nvGrpSpPr>
          <p:grpSpPr>
            <a:xfrm>
              <a:off x="6309362" y="4453999"/>
              <a:ext cx="4734694" cy="1153269"/>
              <a:chOff x="6309362" y="4395154"/>
              <a:chExt cx="4734694" cy="1153269"/>
            </a:xfrm>
          </p:grpSpPr>
          <p:sp>
            <p:nvSpPr>
              <p:cNvPr id="29" name="Hình chữ nhật: Góc Tròn 20">
                <a:extLst>
                  <a:ext uri="{FF2B5EF4-FFF2-40B4-BE49-F238E27FC236}">
                    <a16:creationId xmlns:a16="http://schemas.microsoft.com/office/drawing/2014/main" id="{A22AD1BA-7919-2A18-A5E1-094B4F046682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30" name="Đồ họa 16">
                <a:extLst>
                  <a:ext uri="{FF2B5EF4-FFF2-40B4-BE49-F238E27FC236}">
                    <a16:creationId xmlns:a16="http://schemas.microsoft.com/office/drawing/2014/main" id="{36A57397-DAC4-545C-A2AD-EA8061FA9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8" name="Hộp Văn bản 45">
              <a:extLst>
                <a:ext uri="{FF2B5EF4-FFF2-40B4-BE49-F238E27FC236}">
                  <a16:creationId xmlns:a16="http://schemas.microsoft.com/office/drawing/2014/main" id="{6185C159-9C4B-F935-D927-2D577D6607B3}"/>
                </a:ext>
              </a:extLst>
            </p:cNvPr>
            <p:cNvSpPr txBox="1"/>
            <p:nvPr/>
          </p:nvSpPr>
          <p:spPr>
            <a:xfrm>
              <a:off x="7386553" y="4579890"/>
              <a:ext cx="3245242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Hỏi xem cần giúp đỡ gì</a:t>
              </a:r>
              <a:endPara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1" name="图片 19">
            <a:extLst>
              <a:ext uri="{FF2B5EF4-FFF2-40B4-BE49-F238E27FC236}">
                <a16:creationId xmlns:a16="http://schemas.microsoft.com/office/drawing/2014/main" id="{E6031E8B-84F3-4BB2-BFF6-62B4A4B38A8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1" t="-545" r="-2689" b="64569"/>
          <a:stretch/>
        </p:blipFill>
        <p:spPr>
          <a:xfrm flipH="1">
            <a:off x="43705" y="95007"/>
            <a:ext cx="1463717" cy="17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2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5" name="Nhóm 1">
            <a:extLst>
              <a:ext uri="{FF2B5EF4-FFF2-40B4-BE49-F238E27FC236}">
                <a16:creationId xmlns:a16="http://schemas.microsoft.com/office/drawing/2014/main" id="{298C6247-3443-58B2-9E99-86894E2AD33A}"/>
              </a:ext>
            </a:extLst>
          </p:cNvPr>
          <p:cNvGrpSpPr/>
          <p:nvPr/>
        </p:nvGrpSpPr>
        <p:grpSpPr>
          <a:xfrm>
            <a:off x="1128042" y="470263"/>
            <a:ext cx="10362640" cy="1770535"/>
            <a:chOff x="873492" y="817645"/>
            <a:chExt cx="10362640" cy="1530535"/>
          </a:xfrm>
        </p:grpSpPr>
        <p:grpSp>
          <p:nvGrpSpPr>
            <p:cNvPr id="6" name="Đồ họa 51">
              <a:extLst>
                <a:ext uri="{FF2B5EF4-FFF2-40B4-BE49-F238E27FC236}">
                  <a16:creationId xmlns:a16="http://schemas.microsoft.com/office/drawing/2014/main" id="{0C82D9AE-CB81-9428-F9DE-114E59F2F60C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8" name="Hình tự do: Hình 53">
                <a:extLst>
                  <a:ext uri="{FF2B5EF4-FFF2-40B4-BE49-F238E27FC236}">
                    <a16:creationId xmlns:a16="http://schemas.microsoft.com/office/drawing/2014/main" id="{75DFF928-6BE8-B94F-113F-E4A57D1DAFD8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" name="Hình tự do: Hình 54">
                <a:extLst>
                  <a:ext uri="{FF2B5EF4-FFF2-40B4-BE49-F238E27FC236}">
                    <a16:creationId xmlns:a16="http://schemas.microsoft.com/office/drawing/2014/main" id="{D62D141D-682D-EFC5-F3C3-898AFD766D12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FF6699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0" name="Hình tự do: Hình 55">
                <a:extLst>
                  <a:ext uri="{FF2B5EF4-FFF2-40B4-BE49-F238E27FC236}">
                    <a16:creationId xmlns:a16="http://schemas.microsoft.com/office/drawing/2014/main" id="{5B938E54-6F8D-CF57-D5C3-E27ABE896055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7" name="Hộp Văn bản 4">
              <a:extLst>
                <a:ext uri="{FF2B5EF4-FFF2-40B4-BE49-F238E27FC236}">
                  <a16:creationId xmlns:a16="http://schemas.microsoft.com/office/drawing/2014/main" id="{EF516165-5B97-E07D-DDF9-46462073D2E8}"/>
                </a:ext>
              </a:extLst>
            </p:cNvPr>
            <p:cNvSpPr txBox="1"/>
            <p:nvPr/>
          </p:nvSpPr>
          <p:spPr>
            <a:xfrm>
              <a:off x="1018901" y="908612"/>
              <a:ext cx="9794348" cy="1250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 2. </a:t>
              </a:r>
              <a:r>
                <a:rPr lang="en-US" sz="44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thấy</a:t>
              </a:r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bè</a:t>
              </a:r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buồn</a:t>
              </a:r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44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Nhóm 48">
            <a:extLst>
              <a:ext uri="{FF2B5EF4-FFF2-40B4-BE49-F238E27FC236}">
                <a16:creationId xmlns:a16="http://schemas.microsoft.com/office/drawing/2014/main" id="{B3EDD716-564E-DE46-1E80-A76D4E2C1780}"/>
              </a:ext>
            </a:extLst>
          </p:cNvPr>
          <p:cNvGrpSpPr/>
          <p:nvPr/>
        </p:nvGrpSpPr>
        <p:grpSpPr>
          <a:xfrm>
            <a:off x="873492" y="2490890"/>
            <a:ext cx="5009148" cy="1152000"/>
            <a:chOff x="873492" y="2490890"/>
            <a:chExt cx="5009148" cy="1152000"/>
          </a:xfrm>
        </p:grpSpPr>
        <p:grpSp>
          <p:nvGrpSpPr>
            <p:cNvPr id="12" name="Nhóm 21">
              <a:extLst>
                <a:ext uri="{FF2B5EF4-FFF2-40B4-BE49-F238E27FC236}">
                  <a16:creationId xmlns:a16="http://schemas.microsoft.com/office/drawing/2014/main" id="{AF9A0302-C94E-086B-2875-D3116C04992D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4" name="Hình chữ nhật: Góc Tròn 11">
                <a:extLst>
                  <a:ext uri="{FF2B5EF4-FFF2-40B4-BE49-F238E27FC236}">
                    <a16:creationId xmlns:a16="http://schemas.microsoft.com/office/drawing/2014/main" id="{AEDFFEB8-1946-B178-A58A-56FDB8A933E4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5" name="Đồ họa 7">
                <a:extLst>
                  <a:ext uri="{FF2B5EF4-FFF2-40B4-BE49-F238E27FC236}">
                    <a16:creationId xmlns:a16="http://schemas.microsoft.com/office/drawing/2014/main" id="{A5849BBD-0199-2C1D-1F87-540060823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3" name="Hộp Văn bản 42">
              <a:extLst>
                <a:ext uri="{FF2B5EF4-FFF2-40B4-BE49-F238E27FC236}">
                  <a16:creationId xmlns:a16="http://schemas.microsoft.com/office/drawing/2014/main" id="{D102B154-E9F8-3C16-D917-551420A441D6}"/>
                </a:ext>
              </a:extLst>
            </p:cNvPr>
            <p:cNvSpPr txBox="1"/>
            <p:nvPr/>
          </p:nvSpPr>
          <p:spPr>
            <a:xfrm>
              <a:off x="2232213" y="2696389"/>
              <a:ext cx="3517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Không làm gì cả</a:t>
              </a:r>
              <a:endPara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Nhóm 49">
            <a:extLst>
              <a:ext uri="{FF2B5EF4-FFF2-40B4-BE49-F238E27FC236}">
                <a16:creationId xmlns:a16="http://schemas.microsoft.com/office/drawing/2014/main" id="{57ECC7D7-533B-9476-3867-F9D2A1F680FF}"/>
              </a:ext>
            </a:extLst>
          </p:cNvPr>
          <p:cNvGrpSpPr/>
          <p:nvPr/>
        </p:nvGrpSpPr>
        <p:grpSpPr>
          <a:xfrm>
            <a:off x="6309362" y="2482076"/>
            <a:ext cx="4734695" cy="1152000"/>
            <a:chOff x="6309362" y="2482076"/>
            <a:chExt cx="4734695" cy="1152000"/>
          </a:xfrm>
        </p:grpSpPr>
        <p:grpSp>
          <p:nvGrpSpPr>
            <p:cNvPr id="17" name="Nhóm 22">
              <a:extLst>
                <a:ext uri="{FF2B5EF4-FFF2-40B4-BE49-F238E27FC236}">
                  <a16:creationId xmlns:a16="http://schemas.microsoft.com/office/drawing/2014/main" id="{245FA612-9223-C9D6-CF87-D31CC22FF960}"/>
                </a:ext>
              </a:extLst>
            </p:cNvPr>
            <p:cNvGrpSpPr/>
            <p:nvPr/>
          </p:nvGrpSpPr>
          <p:grpSpPr>
            <a:xfrm>
              <a:off x="6309362" y="2482076"/>
              <a:ext cx="4734694" cy="1152000"/>
              <a:chOff x="6309362" y="2463371"/>
              <a:chExt cx="4734694" cy="1152000"/>
            </a:xfrm>
          </p:grpSpPr>
          <p:sp>
            <p:nvSpPr>
              <p:cNvPr id="19" name="Hình chữ nhật: Góc Tròn 12">
                <a:extLst>
                  <a:ext uri="{FF2B5EF4-FFF2-40B4-BE49-F238E27FC236}">
                    <a16:creationId xmlns:a16="http://schemas.microsoft.com/office/drawing/2014/main" id="{52C72229-1BDB-7197-5BCB-B52287373EDD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0" name="Đồ họa 14">
                <a:extLst>
                  <a:ext uri="{FF2B5EF4-FFF2-40B4-BE49-F238E27FC236}">
                    <a16:creationId xmlns:a16="http://schemas.microsoft.com/office/drawing/2014/main" id="{A1E4C93E-6BE9-4051-EA64-A6676E0A8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8" name="Hộp Văn bản 43">
              <a:extLst>
                <a:ext uri="{FF2B5EF4-FFF2-40B4-BE49-F238E27FC236}">
                  <a16:creationId xmlns:a16="http://schemas.microsoft.com/office/drawing/2014/main" id="{42784A90-390C-FDE1-57DB-3F2829B7EF40}"/>
                </a:ext>
              </a:extLst>
            </p:cNvPr>
            <p:cNvSpPr txBox="1"/>
            <p:nvPr/>
          </p:nvSpPr>
          <p:spPr>
            <a:xfrm>
              <a:off x="7516907" y="2691401"/>
              <a:ext cx="3527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Cười nhạo bạn</a:t>
              </a:r>
              <a:endPara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1" name="Nhóm 47">
            <a:extLst>
              <a:ext uri="{FF2B5EF4-FFF2-40B4-BE49-F238E27FC236}">
                <a16:creationId xmlns:a16="http://schemas.microsoft.com/office/drawing/2014/main" id="{1DED84F3-4250-F897-F677-DF1337BD280E}"/>
              </a:ext>
            </a:extLst>
          </p:cNvPr>
          <p:cNvGrpSpPr/>
          <p:nvPr/>
        </p:nvGrpSpPr>
        <p:grpSpPr>
          <a:xfrm>
            <a:off x="958238" y="4423396"/>
            <a:ext cx="4924401" cy="1152000"/>
            <a:chOff x="958238" y="4423396"/>
            <a:chExt cx="4924401" cy="1152000"/>
          </a:xfrm>
        </p:grpSpPr>
        <p:grpSp>
          <p:nvGrpSpPr>
            <p:cNvPr id="22" name="Nhóm 23">
              <a:extLst>
                <a:ext uri="{FF2B5EF4-FFF2-40B4-BE49-F238E27FC236}">
                  <a16:creationId xmlns:a16="http://schemas.microsoft.com/office/drawing/2014/main" id="{DD278742-E579-66B0-5492-6F3B021DA17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4" name="Hình chữ nhật: Góc Tròn 19">
                <a:extLst>
                  <a:ext uri="{FF2B5EF4-FFF2-40B4-BE49-F238E27FC236}">
                    <a16:creationId xmlns:a16="http://schemas.microsoft.com/office/drawing/2014/main" id="{EED8C667-9BF5-E569-6EDD-018FD1C214A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5" name="Đồ họa 18">
                <a:extLst>
                  <a:ext uri="{FF2B5EF4-FFF2-40B4-BE49-F238E27FC236}">
                    <a16:creationId xmlns:a16="http://schemas.microsoft.com/office/drawing/2014/main" id="{626A8265-4505-8FAA-EF43-313C32116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3" name="Hộp Văn bản 44">
              <a:extLst>
                <a:ext uri="{FF2B5EF4-FFF2-40B4-BE49-F238E27FC236}">
                  <a16:creationId xmlns:a16="http://schemas.microsoft.com/office/drawing/2014/main" id="{DFE3EE9F-D90C-5EBF-9925-55B329C94278}"/>
                </a:ext>
              </a:extLst>
            </p:cNvPr>
            <p:cNvSpPr txBox="1"/>
            <p:nvPr/>
          </p:nvSpPr>
          <p:spPr>
            <a:xfrm>
              <a:off x="2018570" y="4591270"/>
              <a:ext cx="367262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Nói với bạn đừng buồn</a:t>
              </a:r>
              <a:endPara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6" name="Nhóm 46">
            <a:extLst>
              <a:ext uri="{FF2B5EF4-FFF2-40B4-BE49-F238E27FC236}">
                <a16:creationId xmlns:a16="http://schemas.microsoft.com/office/drawing/2014/main" id="{3C8FFE18-A1FF-723F-9CA5-6EF41AF72886}"/>
              </a:ext>
            </a:extLst>
          </p:cNvPr>
          <p:cNvGrpSpPr/>
          <p:nvPr/>
        </p:nvGrpSpPr>
        <p:grpSpPr>
          <a:xfrm>
            <a:off x="6309362" y="4453999"/>
            <a:ext cx="4734694" cy="1153269"/>
            <a:chOff x="6309362" y="4453999"/>
            <a:chExt cx="4734694" cy="1153269"/>
          </a:xfrm>
        </p:grpSpPr>
        <p:grpSp>
          <p:nvGrpSpPr>
            <p:cNvPr id="27" name="Nhóm 24">
              <a:extLst>
                <a:ext uri="{FF2B5EF4-FFF2-40B4-BE49-F238E27FC236}">
                  <a16:creationId xmlns:a16="http://schemas.microsoft.com/office/drawing/2014/main" id="{A077D454-59AB-0150-C11E-8134632BB74C}"/>
                </a:ext>
              </a:extLst>
            </p:cNvPr>
            <p:cNvGrpSpPr/>
            <p:nvPr/>
          </p:nvGrpSpPr>
          <p:grpSpPr>
            <a:xfrm>
              <a:off x="6309362" y="4453999"/>
              <a:ext cx="4734694" cy="1153269"/>
              <a:chOff x="6309362" y="4395154"/>
              <a:chExt cx="4734694" cy="1153269"/>
            </a:xfrm>
          </p:grpSpPr>
          <p:sp>
            <p:nvSpPr>
              <p:cNvPr id="29" name="Hình chữ nhật: Góc Tròn 20">
                <a:extLst>
                  <a:ext uri="{FF2B5EF4-FFF2-40B4-BE49-F238E27FC236}">
                    <a16:creationId xmlns:a16="http://schemas.microsoft.com/office/drawing/2014/main" id="{A22AD1BA-7919-2A18-A5E1-094B4F046682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30" name="Đồ họa 16">
                <a:extLst>
                  <a:ext uri="{FF2B5EF4-FFF2-40B4-BE49-F238E27FC236}">
                    <a16:creationId xmlns:a16="http://schemas.microsoft.com/office/drawing/2014/main" id="{36A57397-DAC4-545C-A2AD-EA8061FA9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8" name="Hộp Văn bản 45">
              <a:extLst>
                <a:ext uri="{FF2B5EF4-FFF2-40B4-BE49-F238E27FC236}">
                  <a16:creationId xmlns:a16="http://schemas.microsoft.com/office/drawing/2014/main" id="{6185C159-9C4B-F935-D927-2D577D6607B3}"/>
                </a:ext>
              </a:extLst>
            </p:cNvPr>
            <p:cNvSpPr txBox="1"/>
            <p:nvPr/>
          </p:nvSpPr>
          <p:spPr>
            <a:xfrm>
              <a:off x="7386553" y="4512203"/>
              <a:ext cx="342899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Hỏi thăm, an ủi và động viên bạn</a:t>
              </a:r>
              <a:endPara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1" name="图片 19">
            <a:extLst>
              <a:ext uri="{FF2B5EF4-FFF2-40B4-BE49-F238E27FC236}">
                <a16:creationId xmlns:a16="http://schemas.microsoft.com/office/drawing/2014/main" id="{E6031E8B-84F3-4BB2-BFF6-62B4A4B38A8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1" t="-545" r="-2689" b="64569"/>
          <a:stretch/>
        </p:blipFill>
        <p:spPr>
          <a:xfrm flipH="1">
            <a:off x="-26394" y="77644"/>
            <a:ext cx="1463717" cy="17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图片 19">
            <a:extLst>
              <a:ext uri="{FF2B5EF4-FFF2-40B4-BE49-F238E27FC236}">
                <a16:creationId xmlns:a16="http://schemas.microsoft.com/office/drawing/2014/main" id="{E6031E8B-84F3-4BB2-BFF6-62B4A4B38A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1" t="-545" r="-2689" b="64569"/>
          <a:stretch/>
        </p:blipFill>
        <p:spPr>
          <a:xfrm flipH="1">
            <a:off x="43705" y="95007"/>
            <a:ext cx="1463717" cy="1737944"/>
          </a:xfrm>
          <a:prstGeom prst="rect">
            <a:avLst/>
          </a:prstGeom>
        </p:spPr>
      </p:pic>
      <p:grpSp>
        <p:nvGrpSpPr>
          <p:cNvPr id="6" name="Nhóm 37">
            <a:extLst>
              <a:ext uri="{FF2B5EF4-FFF2-40B4-BE49-F238E27FC236}">
                <a16:creationId xmlns:a16="http://schemas.microsoft.com/office/drawing/2014/main" id="{A7A052B7-A5F5-290D-70D1-9C208797CD5E}"/>
              </a:ext>
            </a:extLst>
          </p:cNvPr>
          <p:cNvGrpSpPr/>
          <p:nvPr/>
        </p:nvGrpSpPr>
        <p:grpSpPr>
          <a:xfrm>
            <a:off x="1312469" y="480755"/>
            <a:ext cx="10401450" cy="1764657"/>
            <a:chOff x="834682" y="817645"/>
            <a:chExt cx="10401450" cy="1530535"/>
          </a:xfrm>
        </p:grpSpPr>
        <p:grpSp>
          <p:nvGrpSpPr>
            <p:cNvPr id="7" name="Đồ họa 51">
              <a:extLst>
                <a:ext uri="{FF2B5EF4-FFF2-40B4-BE49-F238E27FC236}">
                  <a16:creationId xmlns:a16="http://schemas.microsoft.com/office/drawing/2014/main" id="{5A225850-C7AA-23D0-A6E0-7A280443A8FD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9" name="Hình tự do: Hình 20">
                <a:extLst>
                  <a:ext uri="{FF2B5EF4-FFF2-40B4-BE49-F238E27FC236}">
                    <a16:creationId xmlns:a16="http://schemas.microsoft.com/office/drawing/2014/main" id="{0093DD5D-1183-7D64-40D0-6C1F807CE8E3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10" name="Hình tự do: Hình 21">
                <a:extLst>
                  <a:ext uri="{FF2B5EF4-FFF2-40B4-BE49-F238E27FC236}">
                    <a16:creationId xmlns:a16="http://schemas.microsoft.com/office/drawing/2014/main" id="{45155118-93CE-F5FD-5B19-DC58E04DC087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FF6699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11" name="Hình tự do: Hình 22">
                <a:extLst>
                  <a:ext uri="{FF2B5EF4-FFF2-40B4-BE49-F238E27FC236}">
                    <a16:creationId xmlns:a16="http://schemas.microsoft.com/office/drawing/2014/main" id="{420C31D7-8DCE-C67B-DB4A-B6E8F52A86ED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8" name="Hộp Văn bản 23">
              <a:extLst>
                <a:ext uri="{FF2B5EF4-FFF2-40B4-BE49-F238E27FC236}">
                  <a16:creationId xmlns:a16="http://schemas.microsoft.com/office/drawing/2014/main" id="{EEDD4267-A89F-8448-271A-A2ED16DEECC9}"/>
                </a:ext>
              </a:extLst>
            </p:cNvPr>
            <p:cNvSpPr txBox="1"/>
            <p:nvPr/>
          </p:nvSpPr>
          <p:spPr>
            <a:xfrm>
              <a:off x="834682" y="871344"/>
              <a:ext cx="10345786" cy="1147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000" b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3:</a:t>
              </a:r>
              <a:r>
                <a:rPr lang="en-US" sz="40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Trên đường đi học em thấy một bà cụ đang loay hoay qua đường, </a:t>
              </a:r>
              <a:r>
                <a:rPr lang="en-US" sz="4000" b="1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 sẽ làm gì?</a:t>
              </a:r>
              <a:endParaRPr lang="en-US" sz="40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Nhóm 1">
            <a:extLst>
              <a:ext uri="{FF2B5EF4-FFF2-40B4-BE49-F238E27FC236}">
                <a16:creationId xmlns:a16="http://schemas.microsoft.com/office/drawing/2014/main" id="{62DB8E11-419E-A43C-EED0-262F708A0651}"/>
              </a:ext>
            </a:extLst>
          </p:cNvPr>
          <p:cNvGrpSpPr/>
          <p:nvPr/>
        </p:nvGrpSpPr>
        <p:grpSpPr>
          <a:xfrm>
            <a:off x="873492" y="2490890"/>
            <a:ext cx="5009148" cy="1152000"/>
            <a:chOff x="873492" y="2490890"/>
            <a:chExt cx="5009148" cy="1152000"/>
          </a:xfrm>
        </p:grpSpPr>
        <p:grpSp>
          <p:nvGrpSpPr>
            <p:cNvPr id="13" name="Nhóm 2">
              <a:extLst>
                <a:ext uri="{FF2B5EF4-FFF2-40B4-BE49-F238E27FC236}">
                  <a16:creationId xmlns:a16="http://schemas.microsoft.com/office/drawing/2014/main" id="{D8AF4CDD-7A68-BB03-F9E9-56E51A2E48DC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5" name="Hình chữ nhật: Góc Tròn 4">
                <a:extLst>
                  <a:ext uri="{FF2B5EF4-FFF2-40B4-BE49-F238E27FC236}">
                    <a16:creationId xmlns:a16="http://schemas.microsoft.com/office/drawing/2014/main" id="{DE25DF4C-B883-5C8C-A3C9-F568AC266350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6" name="Đồ họa 5">
                <a:extLst>
                  <a:ext uri="{FF2B5EF4-FFF2-40B4-BE49-F238E27FC236}">
                    <a16:creationId xmlns:a16="http://schemas.microsoft.com/office/drawing/2014/main" id="{16255886-0686-8A3F-B7E0-3E20397EF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4" name="Hộp Văn bản 3">
              <a:extLst>
                <a:ext uri="{FF2B5EF4-FFF2-40B4-BE49-F238E27FC236}">
                  <a16:creationId xmlns:a16="http://schemas.microsoft.com/office/drawing/2014/main" id="{E94ED575-5FF2-57FD-CEF4-59821C47A061}"/>
                </a:ext>
              </a:extLst>
            </p:cNvPr>
            <p:cNvSpPr txBox="1"/>
            <p:nvPr/>
          </p:nvSpPr>
          <p:spPr>
            <a:xfrm>
              <a:off x="2175160" y="2693203"/>
              <a:ext cx="3295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Nhìn và đi qua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Nhóm 6">
            <a:extLst>
              <a:ext uri="{FF2B5EF4-FFF2-40B4-BE49-F238E27FC236}">
                <a16:creationId xmlns:a16="http://schemas.microsoft.com/office/drawing/2014/main" id="{3886914E-946F-9E78-DB52-75EC976B7127}"/>
              </a:ext>
            </a:extLst>
          </p:cNvPr>
          <p:cNvGrpSpPr/>
          <p:nvPr/>
        </p:nvGrpSpPr>
        <p:grpSpPr>
          <a:xfrm>
            <a:off x="6309362" y="2482076"/>
            <a:ext cx="4926770" cy="1152000"/>
            <a:chOff x="6309362" y="2482076"/>
            <a:chExt cx="4926770" cy="1152000"/>
          </a:xfrm>
        </p:grpSpPr>
        <p:grpSp>
          <p:nvGrpSpPr>
            <p:cNvPr id="18" name="Nhóm 31">
              <a:extLst>
                <a:ext uri="{FF2B5EF4-FFF2-40B4-BE49-F238E27FC236}">
                  <a16:creationId xmlns:a16="http://schemas.microsoft.com/office/drawing/2014/main" id="{59325CD6-D787-A557-CCE6-D3D20D218B5B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20" name="Hình chữ nhật: Góc Tròn 39">
                <a:extLst>
                  <a:ext uri="{FF2B5EF4-FFF2-40B4-BE49-F238E27FC236}">
                    <a16:creationId xmlns:a16="http://schemas.microsoft.com/office/drawing/2014/main" id="{013F7C9B-A41F-0BD5-EFEE-7B4BD40B9162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0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1" name="Đồ họa 40">
                <a:extLst>
                  <a:ext uri="{FF2B5EF4-FFF2-40B4-BE49-F238E27FC236}">
                    <a16:creationId xmlns:a16="http://schemas.microsoft.com/office/drawing/2014/main" id="{8C8458EE-8507-F166-5706-396A4D27C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9" name="Hộp Văn bản 38">
              <a:extLst>
                <a:ext uri="{FF2B5EF4-FFF2-40B4-BE49-F238E27FC236}">
                  <a16:creationId xmlns:a16="http://schemas.microsoft.com/office/drawing/2014/main" id="{CE65AC0C-348F-EBCF-95FE-E29AA50CC901}"/>
                </a:ext>
              </a:extLst>
            </p:cNvPr>
            <p:cNvSpPr txBox="1"/>
            <p:nvPr/>
          </p:nvSpPr>
          <p:spPr>
            <a:xfrm>
              <a:off x="7170925" y="2584654"/>
              <a:ext cx="3948093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Tới giúp bà cụ qua đường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Nhóm 41">
            <a:extLst>
              <a:ext uri="{FF2B5EF4-FFF2-40B4-BE49-F238E27FC236}">
                <a16:creationId xmlns:a16="http://schemas.microsoft.com/office/drawing/2014/main" id="{084C21AB-7D0B-6E15-076A-ACC9B00756EB}"/>
              </a:ext>
            </a:extLst>
          </p:cNvPr>
          <p:cNvGrpSpPr/>
          <p:nvPr/>
        </p:nvGrpSpPr>
        <p:grpSpPr>
          <a:xfrm>
            <a:off x="958238" y="4423396"/>
            <a:ext cx="4924401" cy="1152000"/>
            <a:chOff x="958238" y="4423396"/>
            <a:chExt cx="4924401" cy="1152000"/>
          </a:xfrm>
        </p:grpSpPr>
        <p:grpSp>
          <p:nvGrpSpPr>
            <p:cNvPr id="23" name="Nhóm 42">
              <a:extLst>
                <a:ext uri="{FF2B5EF4-FFF2-40B4-BE49-F238E27FC236}">
                  <a16:creationId xmlns:a16="http://schemas.microsoft.com/office/drawing/2014/main" id="{93C7386E-6719-3B0E-B4AB-A0A67B5130CE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5" name="Hình chữ nhật: Góc Tròn 44">
                <a:extLst>
                  <a:ext uri="{FF2B5EF4-FFF2-40B4-BE49-F238E27FC236}">
                    <a16:creationId xmlns:a16="http://schemas.microsoft.com/office/drawing/2014/main" id="{075C9BAB-D227-01CF-7DEB-898F09497BE9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6" name="Đồ họa 45">
                <a:extLst>
                  <a:ext uri="{FF2B5EF4-FFF2-40B4-BE49-F238E27FC236}">
                    <a16:creationId xmlns:a16="http://schemas.microsoft.com/office/drawing/2014/main" id="{31B2ABD0-2B5B-850D-AFF7-7A75E1F95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4" name="Hộp Văn bản 43">
              <a:extLst>
                <a:ext uri="{FF2B5EF4-FFF2-40B4-BE49-F238E27FC236}">
                  <a16:creationId xmlns:a16="http://schemas.microsoft.com/office/drawing/2014/main" id="{1C9CB0A0-200C-0B42-D4B5-C57DBDBDDC0E}"/>
                </a:ext>
              </a:extLst>
            </p:cNvPr>
            <p:cNvSpPr txBox="1"/>
            <p:nvPr/>
          </p:nvSpPr>
          <p:spPr>
            <a:xfrm>
              <a:off x="2035427" y="4646547"/>
              <a:ext cx="3574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Mặc kệ bà cụ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7" name="Nhóm 46">
            <a:extLst>
              <a:ext uri="{FF2B5EF4-FFF2-40B4-BE49-F238E27FC236}">
                <a16:creationId xmlns:a16="http://schemas.microsoft.com/office/drawing/2014/main" id="{DF43F926-6653-CBC6-F3E8-99F6E4202C79}"/>
              </a:ext>
            </a:extLst>
          </p:cNvPr>
          <p:cNvGrpSpPr/>
          <p:nvPr/>
        </p:nvGrpSpPr>
        <p:grpSpPr>
          <a:xfrm>
            <a:off x="6309362" y="4453999"/>
            <a:ext cx="5106417" cy="1153269"/>
            <a:chOff x="6309362" y="4453999"/>
            <a:chExt cx="5106417" cy="1153269"/>
          </a:xfrm>
        </p:grpSpPr>
        <p:grpSp>
          <p:nvGrpSpPr>
            <p:cNvPr id="28" name="Nhóm 47">
              <a:extLst>
                <a:ext uri="{FF2B5EF4-FFF2-40B4-BE49-F238E27FC236}">
                  <a16:creationId xmlns:a16="http://schemas.microsoft.com/office/drawing/2014/main" id="{8DC20CD2-12BC-EABE-82B2-C0E7A43C09EB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30" name="Hình chữ nhật: Góc Tròn 49">
                <a:extLst>
                  <a:ext uri="{FF2B5EF4-FFF2-40B4-BE49-F238E27FC236}">
                    <a16:creationId xmlns:a16="http://schemas.microsoft.com/office/drawing/2014/main" id="{F4FCBD0E-3613-A98C-1571-FBF9E931C5B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31" name="Đồ họa 50">
                <a:extLst>
                  <a:ext uri="{FF2B5EF4-FFF2-40B4-BE49-F238E27FC236}">
                    <a16:creationId xmlns:a16="http://schemas.microsoft.com/office/drawing/2014/main" id="{47A0F72D-0213-C1E1-88C4-ACC21935C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9" name="Hộp Văn bản 48">
              <a:extLst>
                <a:ext uri="{FF2B5EF4-FFF2-40B4-BE49-F238E27FC236}">
                  <a16:creationId xmlns:a16="http://schemas.microsoft.com/office/drawing/2014/main" id="{8360AA65-5513-46B8-37E6-0443393612EE}"/>
                </a:ext>
              </a:extLst>
            </p:cNvPr>
            <p:cNvSpPr txBox="1"/>
            <p:nvPr/>
          </p:nvSpPr>
          <p:spPr>
            <a:xfrm>
              <a:off x="7170925" y="4541903"/>
              <a:ext cx="4244854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Chê bà cụ không biết qua đường</a:t>
              </a:r>
              <a:endParaRPr lang="en-US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343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图片 19">
            <a:extLst>
              <a:ext uri="{FF2B5EF4-FFF2-40B4-BE49-F238E27FC236}">
                <a16:creationId xmlns:a16="http://schemas.microsoft.com/office/drawing/2014/main" id="{E6031E8B-84F3-4BB2-BFF6-62B4A4B38A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1" t="-545" r="-2689" b="64569"/>
          <a:stretch/>
        </p:blipFill>
        <p:spPr>
          <a:xfrm flipH="1">
            <a:off x="-112438" y="154188"/>
            <a:ext cx="1463717" cy="1737944"/>
          </a:xfrm>
          <a:prstGeom prst="rect">
            <a:avLst/>
          </a:prstGeom>
        </p:spPr>
      </p:pic>
      <p:grpSp>
        <p:nvGrpSpPr>
          <p:cNvPr id="6" name="Nhóm 37">
            <a:extLst>
              <a:ext uri="{FF2B5EF4-FFF2-40B4-BE49-F238E27FC236}">
                <a16:creationId xmlns:a16="http://schemas.microsoft.com/office/drawing/2014/main" id="{A7A052B7-A5F5-290D-70D1-9C208797CD5E}"/>
              </a:ext>
            </a:extLst>
          </p:cNvPr>
          <p:cNvGrpSpPr/>
          <p:nvPr/>
        </p:nvGrpSpPr>
        <p:grpSpPr>
          <a:xfrm>
            <a:off x="1128042" y="590893"/>
            <a:ext cx="10362640" cy="1764657"/>
            <a:chOff x="873492" y="817645"/>
            <a:chExt cx="10362640" cy="1530535"/>
          </a:xfrm>
        </p:grpSpPr>
        <p:grpSp>
          <p:nvGrpSpPr>
            <p:cNvPr id="7" name="Đồ họa 51">
              <a:extLst>
                <a:ext uri="{FF2B5EF4-FFF2-40B4-BE49-F238E27FC236}">
                  <a16:creationId xmlns:a16="http://schemas.microsoft.com/office/drawing/2014/main" id="{5A225850-C7AA-23D0-A6E0-7A280443A8FD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9" name="Hình tự do: Hình 20">
                <a:extLst>
                  <a:ext uri="{FF2B5EF4-FFF2-40B4-BE49-F238E27FC236}">
                    <a16:creationId xmlns:a16="http://schemas.microsoft.com/office/drawing/2014/main" id="{0093DD5D-1183-7D64-40D0-6C1F807CE8E3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10" name="Hình tự do: Hình 21">
                <a:extLst>
                  <a:ext uri="{FF2B5EF4-FFF2-40B4-BE49-F238E27FC236}">
                    <a16:creationId xmlns:a16="http://schemas.microsoft.com/office/drawing/2014/main" id="{45155118-93CE-F5FD-5B19-DC58E04DC087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FF6699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11" name="Hình tự do: Hình 22">
                <a:extLst>
                  <a:ext uri="{FF2B5EF4-FFF2-40B4-BE49-F238E27FC236}">
                    <a16:creationId xmlns:a16="http://schemas.microsoft.com/office/drawing/2014/main" id="{420C31D7-8DCE-C67B-DB4A-B6E8F52A86ED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8" name="Hộp Văn bản 23">
              <a:extLst>
                <a:ext uri="{FF2B5EF4-FFF2-40B4-BE49-F238E27FC236}">
                  <a16:creationId xmlns:a16="http://schemas.microsoft.com/office/drawing/2014/main" id="{EEDD4267-A89F-8448-271A-A2ED16DEECC9}"/>
                </a:ext>
              </a:extLst>
            </p:cNvPr>
            <p:cNvSpPr txBox="1"/>
            <p:nvPr/>
          </p:nvSpPr>
          <p:spPr>
            <a:xfrm>
              <a:off x="1009839" y="844040"/>
              <a:ext cx="9934039" cy="1094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800" b="1" err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800" b="1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4</a:t>
              </a:r>
              <a:r>
                <a:rPr lang="en-US" sz="3800" b="1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800" b="1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Đang đi chơi thì em nhìn thấy một cô gái đi trước đánh rơi ví tiền, </a:t>
              </a:r>
              <a:r>
                <a:rPr lang="en-US" sz="3800" b="1" smtClean="0">
                  <a:solidFill>
                    <a:schemeClr val="accent4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 sẽ làm gì?</a:t>
              </a:r>
              <a:endParaRPr lang="en-US" sz="3800" b="1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2490890"/>
            <a:ext cx="5009148" cy="1152000"/>
            <a:chOff x="873492" y="2490890"/>
            <a:chExt cx="5009148" cy="1152000"/>
          </a:xfrm>
        </p:grpSpPr>
        <p:grpSp>
          <p:nvGrpSpPr>
            <p:cNvPr id="13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5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6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4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136315" y="2635467"/>
              <a:ext cx="350264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Nhặt và gọi cô gái trả lại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2482076"/>
            <a:ext cx="4926770" cy="1152000"/>
            <a:chOff x="6309362" y="2482076"/>
            <a:chExt cx="4926770" cy="1152000"/>
          </a:xfrm>
        </p:grpSpPr>
        <p:grpSp>
          <p:nvGrpSpPr>
            <p:cNvPr id="18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20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1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9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7386553" y="2648550"/>
              <a:ext cx="3522823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Nhặt và giữ làm của mình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958238" y="4423396"/>
            <a:ext cx="4924401" cy="1152000"/>
            <a:chOff x="958238" y="4423396"/>
            <a:chExt cx="4924401" cy="1152000"/>
          </a:xfrm>
        </p:grpSpPr>
        <p:grpSp>
          <p:nvGrpSpPr>
            <p:cNvPr id="23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5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6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4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035429" y="4695728"/>
              <a:ext cx="3673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Mặc kệ và đi qua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7" name="Nhóm 22">
            <a:extLst>
              <a:ext uri="{FF2B5EF4-FFF2-40B4-BE49-F238E27FC236}">
                <a16:creationId xmlns:a16="http://schemas.microsoft.com/office/drawing/2014/main" id="{2EB559FE-FECD-11B4-CC5C-F13D7860583D}"/>
              </a:ext>
            </a:extLst>
          </p:cNvPr>
          <p:cNvGrpSpPr/>
          <p:nvPr/>
        </p:nvGrpSpPr>
        <p:grpSpPr>
          <a:xfrm>
            <a:off x="6309362" y="4453999"/>
            <a:ext cx="4987834" cy="1153269"/>
            <a:chOff x="6309362" y="4453999"/>
            <a:chExt cx="4987834" cy="1153269"/>
          </a:xfrm>
        </p:grpSpPr>
        <p:grpSp>
          <p:nvGrpSpPr>
            <p:cNvPr id="28" name="Nhóm 13">
              <a:extLst>
                <a:ext uri="{FF2B5EF4-FFF2-40B4-BE49-F238E27FC236}">
                  <a16:creationId xmlns:a16="http://schemas.microsoft.com/office/drawing/2014/main" id="{20EACA63-A1F6-E8E1-6CDE-EB245D7AB3E6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30" name="Hình chữ nhật: Góc Tròn 14">
                <a:extLst>
                  <a:ext uri="{FF2B5EF4-FFF2-40B4-BE49-F238E27FC236}">
                    <a16:creationId xmlns:a16="http://schemas.microsoft.com/office/drawing/2014/main" id="{13F08971-0BB0-D010-61C5-D79ECECBE847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31" name="Đồ họa 15">
                <a:extLst>
                  <a:ext uri="{FF2B5EF4-FFF2-40B4-BE49-F238E27FC236}">
                    <a16:creationId xmlns:a16="http://schemas.microsoft.com/office/drawing/2014/main" id="{4E32717F-2AB4-DB99-1DF3-404F98DD5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9" name="Hộp Văn bản 26">
              <a:extLst>
                <a:ext uri="{FF2B5EF4-FFF2-40B4-BE49-F238E27FC236}">
                  <a16:creationId xmlns:a16="http://schemas.microsoft.com/office/drawing/2014/main" id="{4F2B5AA1-5E36-362D-4100-84A2F8E87422}"/>
                </a:ext>
              </a:extLst>
            </p:cNvPr>
            <p:cNvSpPr txBox="1"/>
            <p:nvPr/>
          </p:nvSpPr>
          <p:spPr>
            <a:xfrm>
              <a:off x="7278284" y="4541903"/>
              <a:ext cx="3920144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it-IT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Nhặt và đem giao cho công an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31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62" y="1420387"/>
            <a:ext cx="930330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7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813" y="955228"/>
            <a:ext cx="3353091" cy="1182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111" y="1917312"/>
            <a:ext cx="8256494" cy="387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0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901" y="581677"/>
            <a:ext cx="7346572" cy="621360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E543A0B-E972-0D4A-B032-08CCCFDD452B}"/>
              </a:ext>
            </a:extLst>
          </p:cNvPr>
          <p:cNvGrpSpPr/>
          <p:nvPr/>
        </p:nvGrpSpPr>
        <p:grpSpPr>
          <a:xfrm>
            <a:off x="1557048" y="518961"/>
            <a:ext cx="9138864" cy="925239"/>
            <a:chOff x="7055427" y="1629296"/>
            <a:chExt cx="4741382" cy="394023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417EADB-4971-68AA-FB3E-1FC6A5CCC752}"/>
                </a:ext>
              </a:extLst>
            </p:cNvPr>
            <p:cNvSpPr/>
            <p:nvPr/>
          </p:nvSpPr>
          <p:spPr>
            <a:xfrm>
              <a:off x="7055427" y="1629296"/>
              <a:ext cx="4741382" cy="3940232"/>
            </a:xfrm>
            <a:prstGeom prst="roundRect">
              <a:avLst/>
            </a:prstGeom>
            <a:solidFill>
              <a:srgbClr val="FF6699"/>
            </a:solidFill>
            <a:ln w="38100">
              <a:solidFill>
                <a:srgbClr val="FF0066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4DF022-03B6-2C13-C899-C3F0C93339E7}"/>
                </a:ext>
              </a:extLst>
            </p:cNvPr>
            <p:cNvSpPr txBox="1"/>
            <p:nvPr/>
          </p:nvSpPr>
          <p:spPr>
            <a:xfrm>
              <a:off x="7220377" y="2223172"/>
              <a:ext cx="4576432" cy="2752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36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truyện</a:t>
              </a:r>
              <a:r>
                <a:rPr lang="en-US" sz="36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“</a:t>
              </a:r>
              <a:r>
                <a:rPr lang="en-US" sz="36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lang="en-US" sz="36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” </a:t>
              </a:r>
              <a:r>
                <a:rPr lang="en-US" sz="36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6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6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6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6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6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890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</TotalTime>
  <Words>564</Words>
  <Application>Microsoft Office PowerPoint</Application>
  <PresentationFormat>Widescreen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微软雅黑</vt:lpstr>
      <vt:lpstr>宋体</vt:lpstr>
      <vt:lpstr>Arial</vt:lpstr>
      <vt:lpstr>Calibri</vt:lpstr>
      <vt:lpstr>Calibri Light</vt:lpstr>
      <vt:lpstr>Cambria</vt:lpstr>
      <vt:lpstr>Times New Roman</vt:lpstr>
      <vt:lpstr>字魂179号-正酷波波体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2024-10-16T01:57:19Z</dcterms:created>
  <dcterms:modified xsi:type="dcterms:W3CDTF">2024-10-16T02:16:53Z</dcterms:modified>
</cp:coreProperties>
</file>